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78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55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6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23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5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8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51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52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12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96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1927-906F-4DA6-A7FE-A722E4EB5A67}" type="datetimeFigureOut">
              <a:rPr lang="en-CA" smtClean="0"/>
              <a:t>2016-02-21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183A3-48D3-4425-A786-2737F44911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6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andklogistics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CA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Our paperless pickup and delivery system</a:t>
            </a:r>
          </a:p>
          <a:p>
            <a:endParaRPr lang="en-CA" dirty="0"/>
          </a:p>
          <a:p>
            <a:r>
              <a:rPr lang="en-CA" dirty="0" smtClean="0"/>
              <a:t>Visit our Website </a:t>
            </a:r>
          </a:p>
          <a:p>
            <a:endParaRPr lang="en-CA" dirty="0"/>
          </a:p>
          <a:p>
            <a:r>
              <a:rPr lang="en-CA" dirty="0" smtClean="0">
                <a:hlinkClick r:id="rId2"/>
              </a:rPr>
              <a:t>www.jandklogistics.ca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2763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9808"/>
            <a:ext cx="5943600" cy="1316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40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89612"/>
            <a:ext cx="10515599" cy="496388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45474" y="339634"/>
            <a:ext cx="9342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Complete your company information. </a:t>
            </a:r>
            <a:endParaRPr lang="en-C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You (or </a:t>
            </a:r>
            <a:r>
              <a:rPr lang="en-CA" dirty="0"/>
              <a:t>the persons email you enter) will receive an email to approve the set </a:t>
            </a:r>
            <a:r>
              <a:rPr lang="en-CA" dirty="0" smtClean="0"/>
              <a:t>up.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Then </a:t>
            </a:r>
            <a:r>
              <a:rPr lang="en-CA" dirty="0"/>
              <a:t>they will receive a return email from </a:t>
            </a:r>
            <a:r>
              <a:rPr lang="en-CA" dirty="0">
                <a:solidFill>
                  <a:srgbClr val="0070C0"/>
                </a:solidFill>
              </a:rPr>
              <a:t>jandklogisitics.ca</a:t>
            </a:r>
            <a:r>
              <a:rPr lang="en-CA" dirty="0"/>
              <a:t> asking you to download our software.</a:t>
            </a:r>
          </a:p>
        </p:txBody>
      </p:sp>
    </p:spTree>
    <p:extLst>
      <p:ext uri="{BB962C8B-B14F-4D97-AF65-F5344CB8AC3E}">
        <p14:creationId xmlns:p14="http://schemas.microsoft.com/office/powerpoint/2010/main" val="38098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8425" y="1825625"/>
            <a:ext cx="8207319" cy="46143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1985" y="168842"/>
            <a:ext cx="9914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 </a:t>
            </a:r>
            <a:r>
              <a:rPr lang="en-CA" dirty="0"/>
              <a:t>Once software is downloaded you can then log in</a:t>
            </a:r>
            <a:r>
              <a:rPr lang="en-CA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 </a:t>
            </a:r>
            <a:r>
              <a:rPr lang="en-CA" dirty="0"/>
              <a:t>This is your entry </a:t>
            </a:r>
            <a:r>
              <a:rPr lang="en-CA" dirty="0" smtClean="0"/>
              <a:t>screen. </a:t>
            </a:r>
            <a:r>
              <a:rPr lang="en-CA" dirty="0"/>
              <a:t>A</a:t>
            </a:r>
            <a:r>
              <a:rPr lang="en-CA" dirty="0" smtClean="0"/>
              <a:t>ll </a:t>
            </a:r>
            <a:r>
              <a:rPr lang="en-CA" dirty="0"/>
              <a:t>information entered will be </a:t>
            </a:r>
            <a:r>
              <a:rPr lang="en-CA" dirty="0" smtClean="0"/>
              <a:t>saved, and the next </a:t>
            </a:r>
            <a:r>
              <a:rPr lang="en-CA" dirty="0"/>
              <a:t>time you ship all information is auto </a:t>
            </a:r>
            <a:r>
              <a:rPr lang="en-CA" dirty="0" smtClean="0"/>
              <a:t>filled.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You </a:t>
            </a:r>
            <a:r>
              <a:rPr lang="en-CA" dirty="0"/>
              <a:t>can check rates and/or place the call (</a:t>
            </a:r>
            <a:r>
              <a:rPr lang="en-CA" dirty="0" smtClean="0"/>
              <a:t>send).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If </a:t>
            </a:r>
            <a:r>
              <a:rPr lang="en-CA" dirty="0"/>
              <a:t>you want a paper waybill for your </a:t>
            </a:r>
            <a:r>
              <a:rPr lang="en-CA" dirty="0" smtClean="0"/>
              <a:t>records, </a:t>
            </a:r>
            <a:r>
              <a:rPr lang="en-CA" dirty="0"/>
              <a:t>you can print </a:t>
            </a:r>
            <a:r>
              <a:rPr lang="en-CA" dirty="0" smtClean="0"/>
              <a:t>too.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368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714" y="1642746"/>
            <a:ext cx="8346722" cy="4692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0714" y="476245"/>
            <a:ext cx="9535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You have the option to have an email sent to you automatically when the shipment is </a:t>
            </a:r>
            <a:r>
              <a:rPr lang="en-CA" dirty="0" smtClean="0"/>
              <a:t>completed.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This </a:t>
            </a:r>
            <a:r>
              <a:rPr lang="en-CA" dirty="0"/>
              <a:t>information is in real time and will contain all the information regarding your </a:t>
            </a:r>
            <a:r>
              <a:rPr lang="en-CA" dirty="0" smtClean="0"/>
              <a:t>delivery.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You </a:t>
            </a:r>
            <a:r>
              <a:rPr lang="en-CA" dirty="0"/>
              <a:t>can view shipment information at any time of the day from the history icon.</a:t>
            </a:r>
          </a:p>
        </p:txBody>
      </p:sp>
    </p:spTree>
    <p:extLst>
      <p:ext uri="{BB962C8B-B14F-4D97-AF65-F5344CB8AC3E}">
        <p14:creationId xmlns:p14="http://schemas.microsoft.com/office/powerpoint/2010/main" val="24317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83643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5626"/>
            <a:ext cx="5181600" cy="48364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8903" y="483326"/>
            <a:ext cx="10411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You </a:t>
            </a:r>
            <a:r>
              <a:rPr lang="en-CA" dirty="0"/>
              <a:t>will receive an email consisting of your </a:t>
            </a:r>
            <a:r>
              <a:rPr lang="en-CA" dirty="0" smtClean="0"/>
              <a:t>invoice.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/>
              <a:t>Print </a:t>
            </a:r>
            <a:r>
              <a:rPr lang="en-CA" dirty="0"/>
              <a:t>for your records</a:t>
            </a:r>
          </a:p>
        </p:txBody>
      </p:sp>
    </p:spTree>
    <p:extLst>
      <p:ext uri="{BB962C8B-B14F-4D97-AF65-F5344CB8AC3E}">
        <p14:creationId xmlns:p14="http://schemas.microsoft.com/office/powerpoint/2010/main" val="417539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 Earle</dc:creator>
  <cp:lastModifiedBy>Morris Earle</cp:lastModifiedBy>
  <cp:revision>9</cp:revision>
  <dcterms:created xsi:type="dcterms:W3CDTF">2016-02-21T15:11:07Z</dcterms:created>
  <dcterms:modified xsi:type="dcterms:W3CDTF">2016-02-21T17:56:55Z</dcterms:modified>
</cp:coreProperties>
</file>