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61927-906F-4DA6-A7FE-A722E4EB5A67}" type="datetimeFigureOut">
              <a:rPr lang="en-CA" smtClean="0"/>
              <a:t>2016-02-21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183A3-48D3-4425-A786-2737F449112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00788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61927-906F-4DA6-A7FE-A722E4EB5A67}" type="datetimeFigureOut">
              <a:rPr lang="en-CA" smtClean="0"/>
              <a:t>2016-02-21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183A3-48D3-4425-A786-2737F449112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5703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61927-906F-4DA6-A7FE-A722E4EB5A67}" type="datetimeFigureOut">
              <a:rPr lang="en-CA" smtClean="0"/>
              <a:t>2016-02-21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183A3-48D3-4425-A786-2737F449112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16555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61927-906F-4DA6-A7FE-A722E4EB5A67}" type="datetimeFigureOut">
              <a:rPr lang="en-CA" smtClean="0"/>
              <a:t>2016-02-21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183A3-48D3-4425-A786-2737F449112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35661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61927-906F-4DA6-A7FE-A722E4EB5A67}" type="datetimeFigureOut">
              <a:rPr lang="en-CA" smtClean="0"/>
              <a:t>2016-02-21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183A3-48D3-4425-A786-2737F449112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66237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61927-906F-4DA6-A7FE-A722E4EB5A67}" type="datetimeFigureOut">
              <a:rPr lang="en-CA" smtClean="0"/>
              <a:t>2016-02-21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183A3-48D3-4425-A786-2737F449112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33537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61927-906F-4DA6-A7FE-A722E4EB5A67}" type="datetimeFigureOut">
              <a:rPr lang="en-CA" smtClean="0"/>
              <a:t>2016-02-21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183A3-48D3-4425-A786-2737F449112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40823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61927-906F-4DA6-A7FE-A722E4EB5A67}" type="datetimeFigureOut">
              <a:rPr lang="en-CA" smtClean="0"/>
              <a:t>2016-02-21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183A3-48D3-4425-A786-2737F449112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39514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61927-906F-4DA6-A7FE-A722E4EB5A67}" type="datetimeFigureOut">
              <a:rPr lang="en-CA" smtClean="0"/>
              <a:t>2016-02-21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183A3-48D3-4425-A786-2737F449112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4352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61927-906F-4DA6-A7FE-A722E4EB5A67}" type="datetimeFigureOut">
              <a:rPr lang="en-CA" smtClean="0"/>
              <a:t>2016-02-21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183A3-48D3-4425-A786-2737F449112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65125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61927-906F-4DA6-A7FE-A722E4EB5A67}" type="datetimeFigureOut">
              <a:rPr lang="en-CA" smtClean="0"/>
              <a:t>2016-02-21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183A3-48D3-4425-A786-2737F449112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29968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061927-906F-4DA6-A7FE-A722E4EB5A67}" type="datetimeFigureOut">
              <a:rPr lang="en-CA" smtClean="0"/>
              <a:t>2016-02-21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6183A3-48D3-4425-A786-2737F449112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17609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jandklogistics.ca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en-CA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CA" dirty="0" smtClean="0"/>
              <a:t>Our paperless pickup and delivery system</a:t>
            </a:r>
          </a:p>
          <a:p>
            <a:endParaRPr lang="en-CA" dirty="0"/>
          </a:p>
          <a:p>
            <a:r>
              <a:rPr lang="en-CA" dirty="0" smtClean="0"/>
              <a:t>Visit our Website </a:t>
            </a:r>
          </a:p>
          <a:p>
            <a:endParaRPr lang="en-CA" dirty="0"/>
          </a:p>
          <a:p>
            <a:r>
              <a:rPr lang="en-CA" dirty="0" smtClean="0">
                <a:hlinkClick r:id="rId2"/>
              </a:rPr>
              <a:t>www.jandklogistics.ca</a:t>
            </a:r>
            <a:endParaRPr lang="en-CA" dirty="0" smtClean="0"/>
          </a:p>
          <a:p>
            <a:endParaRPr lang="en-CA" dirty="0" smtClean="0"/>
          </a:p>
          <a:p>
            <a:endParaRPr lang="en-CA" dirty="0"/>
          </a:p>
        </p:txBody>
      </p:sp>
      <p:pic>
        <p:nvPicPr>
          <p:cNvPr id="4" name="Picture 3" descr="2763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999808"/>
            <a:ext cx="5943600" cy="13163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41404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Content Placeholder 1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789612"/>
            <a:ext cx="10515599" cy="4963886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1345474" y="339634"/>
            <a:ext cx="93421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CA" dirty="0"/>
              <a:t>Complete your company information. </a:t>
            </a:r>
            <a:endParaRPr lang="en-CA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CA" dirty="0" smtClean="0"/>
              <a:t>You (or </a:t>
            </a:r>
            <a:r>
              <a:rPr lang="en-CA" dirty="0"/>
              <a:t>the persons email you enter) will receive an email to approve the set </a:t>
            </a:r>
            <a:r>
              <a:rPr lang="en-CA" dirty="0" smtClean="0"/>
              <a:t>up.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CA" dirty="0" smtClean="0"/>
              <a:t>Then </a:t>
            </a:r>
            <a:r>
              <a:rPr lang="en-CA" dirty="0"/>
              <a:t>they will receive a return email from </a:t>
            </a:r>
            <a:r>
              <a:rPr lang="en-CA" dirty="0">
                <a:solidFill>
                  <a:srgbClr val="0070C0"/>
                </a:solidFill>
              </a:rPr>
              <a:t>jandklogisitics.ca</a:t>
            </a:r>
            <a:r>
              <a:rPr lang="en-CA" dirty="0"/>
              <a:t> asking you to download our software.</a:t>
            </a:r>
          </a:p>
        </p:txBody>
      </p:sp>
    </p:spTree>
    <p:extLst>
      <p:ext uri="{BB962C8B-B14F-4D97-AF65-F5344CB8AC3E}">
        <p14:creationId xmlns:p14="http://schemas.microsoft.com/office/powerpoint/2010/main" val="3809864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58425" y="1825625"/>
            <a:ext cx="8207319" cy="461436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191985" y="168842"/>
            <a:ext cx="99147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CA" dirty="0" smtClean="0"/>
              <a:t> </a:t>
            </a:r>
            <a:r>
              <a:rPr lang="en-CA" dirty="0"/>
              <a:t>Once software is downloaded you can then log in</a:t>
            </a:r>
            <a:r>
              <a:rPr lang="en-CA" dirty="0" smtClean="0"/>
              <a:t>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CA" dirty="0" smtClean="0"/>
              <a:t> </a:t>
            </a:r>
            <a:r>
              <a:rPr lang="en-CA" dirty="0"/>
              <a:t>This is your entry </a:t>
            </a:r>
            <a:r>
              <a:rPr lang="en-CA" dirty="0" smtClean="0"/>
              <a:t>screen. </a:t>
            </a:r>
            <a:r>
              <a:rPr lang="en-CA" dirty="0"/>
              <a:t>A</a:t>
            </a:r>
            <a:r>
              <a:rPr lang="en-CA" dirty="0" smtClean="0"/>
              <a:t>ll </a:t>
            </a:r>
            <a:r>
              <a:rPr lang="en-CA" dirty="0"/>
              <a:t>information entered will be </a:t>
            </a:r>
            <a:r>
              <a:rPr lang="en-CA" dirty="0" smtClean="0"/>
              <a:t>saved, and the next </a:t>
            </a:r>
            <a:r>
              <a:rPr lang="en-CA" dirty="0"/>
              <a:t>time you ship all information is auto </a:t>
            </a:r>
            <a:r>
              <a:rPr lang="en-CA" dirty="0" smtClean="0"/>
              <a:t>filled.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CA" dirty="0" smtClean="0"/>
              <a:t>You </a:t>
            </a:r>
            <a:r>
              <a:rPr lang="en-CA" dirty="0"/>
              <a:t>can check rates and/or place the call (</a:t>
            </a:r>
            <a:r>
              <a:rPr lang="en-CA" dirty="0" smtClean="0"/>
              <a:t>send).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CA" dirty="0" smtClean="0"/>
              <a:t>If </a:t>
            </a:r>
            <a:r>
              <a:rPr lang="en-CA" dirty="0"/>
              <a:t>you want a paper waybill for your </a:t>
            </a:r>
            <a:r>
              <a:rPr lang="en-CA" dirty="0" smtClean="0"/>
              <a:t>records, </a:t>
            </a:r>
            <a:r>
              <a:rPr lang="en-CA" dirty="0"/>
              <a:t>you can print </a:t>
            </a:r>
            <a:r>
              <a:rPr lang="en-CA" dirty="0" smtClean="0"/>
              <a:t>too.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83682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60714" y="1642746"/>
            <a:ext cx="8346722" cy="469274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360714" y="476245"/>
            <a:ext cx="95358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CA" dirty="0"/>
              <a:t>You have the option to have an email sent to you automatically when the shipment is </a:t>
            </a:r>
            <a:r>
              <a:rPr lang="en-CA" dirty="0" smtClean="0"/>
              <a:t>completed.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CA" dirty="0" smtClean="0"/>
              <a:t>This </a:t>
            </a:r>
            <a:r>
              <a:rPr lang="en-CA" dirty="0"/>
              <a:t>information is in real time and will contain all the information regarding your </a:t>
            </a:r>
            <a:r>
              <a:rPr lang="en-CA" dirty="0" smtClean="0"/>
              <a:t>delivery.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CA" dirty="0" smtClean="0"/>
              <a:t>You </a:t>
            </a:r>
            <a:r>
              <a:rPr lang="en-CA" dirty="0"/>
              <a:t>can view shipment information at any time of the day from the history icon.</a:t>
            </a:r>
          </a:p>
        </p:txBody>
      </p:sp>
    </p:spTree>
    <p:extLst>
      <p:ext uri="{BB962C8B-B14F-4D97-AF65-F5344CB8AC3E}">
        <p14:creationId xmlns:p14="http://schemas.microsoft.com/office/powerpoint/2010/main" val="243176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8200" y="1825625"/>
            <a:ext cx="5181600" cy="4836431"/>
          </a:xfrm>
          <a:prstGeom prst="rect">
            <a:avLst/>
          </a:prstGeom>
        </p:spPr>
      </p:pic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172200" y="1825626"/>
            <a:ext cx="5181600" cy="483643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018903" y="483326"/>
            <a:ext cx="104110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CA" dirty="0" smtClean="0"/>
              <a:t>You </a:t>
            </a:r>
            <a:r>
              <a:rPr lang="en-CA" dirty="0"/>
              <a:t>will receive an email consisting of your </a:t>
            </a:r>
            <a:r>
              <a:rPr lang="en-CA" dirty="0" smtClean="0"/>
              <a:t>invoice.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CA" dirty="0" smtClean="0"/>
              <a:t>Print </a:t>
            </a:r>
            <a:r>
              <a:rPr lang="en-CA" dirty="0"/>
              <a:t>for your records</a:t>
            </a:r>
          </a:p>
        </p:txBody>
      </p:sp>
    </p:spTree>
    <p:extLst>
      <p:ext uri="{BB962C8B-B14F-4D97-AF65-F5344CB8AC3E}">
        <p14:creationId xmlns:p14="http://schemas.microsoft.com/office/powerpoint/2010/main" val="41753977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177</Words>
  <Application>Microsoft Office PowerPoint</Application>
  <PresentationFormat>Widescreen</PresentationFormat>
  <Paragraphs>17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Morris Earle</dc:creator>
  <cp:lastModifiedBy>Morris Earle</cp:lastModifiedBy>
  <cp:revision>9</cp:revision>
  <dcterms:created xsi:type="dcterms:W3CDTF">2016-02-21T15:11:07Z</dcterms:created>
  <dcterms:modified xsi:type="dcterms:W3CDTF">2016-02-21T17:56:55Z</dcterms:modified>
</cp:coreProperties>
</file>